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1154" r:id="rId104"/>
    <p:sldId id="772" r:id="rId105"/>
    <p:sldId id="1150" r:id="rId106"/>
    <p:sldId id="1151" r:id="rId107"/>
    <p:sldId id="1152" r:id="rId108"/>
    <p:sldId id="1153" r:id="rId109"/>
    <p:sldId id="711" r:id="rId110"/>
    <p:sldId id="750" r:id="rId111"/>
    <p:sldId id="773" r:id="rId112"/>
    <p:sldId id="774" r:id="rId113"/>
    <p:sldId id="776" r:id="rId114"/>
    <p:sldId id="782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06600" y="171323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431415" y="2776855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解析器，你可以都对比各家的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解析器看看，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开始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16103</Words>
  <Application>WPS 演示</Application>
  <PresentationFormat>宽屏</PresentationFormat>
  <Paragraphs>969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860</cp:revision>
  <dcterms:created xsi:type="dcterms:W3CDTF">2023-03-11T10:26:33Z</dcterms:created>
  <dcterms:modified xsi:type="dcterms:W3CDTF">2023-03-11T10:26:33Z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